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7" r:id="rId7"/>
    <p:sldId id="268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353C5-06FD-4DCA-B829-3D8E6F95B1B0}" v="23" dt="2025-12-12T14:13:38.890"/>
    <p1510:client id="{A2BE4BF3-E665-4945-B63E-81F111C1D228}" v="3" dt="2025-12-13T07:24:01.7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4" autoAdjust="0"/>
    <p:restoredTop sz="94660"/>
  </p:normalViewPr>
  <p:slideViewPr>
    <p:cSldViewPr snapToGrid="0">
      <p:cViewPr varScale="1">
        <p:scale>
          <a:sx n="97" d="100"/>
          <a:sy n="97" d="100"/>
        </p:scale>
        <p:origin x="126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유훈 이" userId="3305ccc88406fa2b" providerId="LiveId" clId="{A0FC4004-C920-422B-BDE5-F67D24236474}"/>
    <pc:docChg chg="undo custSel modSld">
      <pc:chgData name="유훈 이" userId="3305ccc88406fa2b" providerId="LiveId" clId="{A0FC4004-C920-422B-BDE5-F67D24236474}" dt="2025-12-13T07:24:24.271" v="28" actId="478"/>
      <pc:docMkLst>
        <pc:docMk/>
      </pc:docMkLst>
      <pc:sldChg chg="addSp delSp modSp mod">
        <pc:chgData name="유훈 이" userId="3305ccc88406fa2b" providerId="LiveId" clId="{A0FC4004-C920-422B-BDE5-F67D24236474}" dt="2025-12-13T07:24:24.271" v="28" actId="478"/>
        <pc:sldMkLst>
          <pc:docMk/>
          <pc:sldMk cId="1717465676" sldId="257"/>
        </pc:sldMkLst>
        <pc:spChg chg="add mod">
          <ac:chgData name="유훈 이" userId="3305ccc88406fa2b" providerId="LiveId" clId="{A0FC4004-C920-422B-BDE5-F67D24236474}" dt="2025-12-13T07:23:58.514" v="22" actId="1076"/>
          <ac:spMkLst>
            <pc:docMk/>
            <pc:sldMk cId="1717465676" sldId="257"/>
            <ac:spMk id="3" creationId="{8DF26CA8-AEBE-26FA-7794-3ABD6ED8310C}"/>
          </ac:spMkLst>
        </pc:spChg>
        <pc:spChg chg="add mod">
          <ac:chgData name="유훈 이" userId="3305ccc88406fa2b" providerId="LiveId" clId="{A0FC4004-C920-422B-BDE5-F67D24236474}" dt="2025-12-13T07:23:50.604" v="16" actId="20577"/>
          <ac:spMkLst>
            <pc:docMk/>
            <pc:sldMk cId="1717465676" sldId="257"/>
            <ac:spMk id="4" creationId="{F23286A3-BCAB-E93D-525A-8AC62FA364FA}"/>
          </ac:spMkLst>
        </pc:spChg>
        <pc:spChg chg="add del mod">
          <ac:chgData name="유훈 이" userId="3305ccc88406fa2b" providerId="LiveId" clId="{A0FC4004-C920-422B-BDE5-F67D24236474}" dt="2025-12-13T07:24:24.271" v="28" actId="478"/>
          <ac:spMkLst>
            <pc:docMk/>
            <pc:sldMk cId="1717465676" sldId="257"/>
            <ac:spMk id="11" creationId="{B0869CAA-2D1F-58E3-3436-53BC4AF76401}"/>
          </ac:spMkLst>
        </pc:spChg>
      </pc:sldChg>
    </pc:docChg>
  </pc:docChgLst>
  <pc:docChgLst>
    <pc:chgData name="유훈 이" userId="3305ccc88406fa2b" providerId="LiveId" clId="{C2263866-FE73-43DE-B029-2B83F011C6C0}"/>
    <pc:docChg chg="undo custSel addSld delSld modSld">
      <pc:chgData name="유훈 이" userId="3305ccc88406fa2b" providerId="LiveId" clId="{C2263866-FE73-43DE-B029-2B83F011C6C0}" dt="2025-12-12T14:17:05.046" v="1521" actId="20577"/>
      <pc:docMkLst>
        <pc:docMk/>
      </pc:docMkLst>
      <pc:sldChg chg="addSp modSp mod">
        <pc:chgData name="유훈 이" userId="3305ccc88406fa2b" providerId="LiveId" clId="{C2263866-FE73-43DE-B029-2B83F011C6C0}" dt="2025-12-10T15:53:50.638" v="164" actId="20577"/>
        <pc:sldMkLst>
          <pc:docMk/>
          <pc:sldMk cId="2254562373" sldId="256"/>
        </pc:sldMkLst>
        <pc:spChg chg="add mod">
          <ac:chgData name="유훈 이" userId="3305ccc88406fa2b" providerId="LiveId" clId="{C2263866-FE73-43DE-B029-2B83F011C6C0}" dt="2025-12-10T15:53:50.638" v="164" actId="20577"/>
          <ac:spMkLst>
            <pc:docMk/>
            <pc:sldMk cId="2254562373" sldId="256"/>
            <ac:spMk id="7" creationId="{19725889-98E8-0722-9E2A-A19C4DC6D2D1}"/>
          </ac:spMkLst>
        </pc:spChg>
        <pc:picChg chg="add mod">
          <ac:chgData name="유훈 이" userId="3305ccc88406fa2b" providerId="LiveId" clId="{C2263866-FE73-43DE-B029-2B83F011C6C0}" dt="2025-12-10T15:53:32.998" v="146" actId="1076"/>
          <ac:picMkLst>
            <pc:docMk/>
            <pc:sldMk cId="2254562373" sldId="256"/>
            <ac:picMk id="6" creationId="{C97F8B88-4411-8C88-C89B-8316A4D98C7E}"/>
          </ac:picMkLst>
        </pc:picChg>
      </pc:sldChg>
      <pc:sldChg chg="addSp modSp mod">
        <pc:chgData name="유훈 이" userId="3305ccc88406fa2b" providerId="LiveId" clId="{C2263866-FE73-43DE-B029-2B83F011C6C0}" dt="2025-12-10T16:20:09.297" v="430" actId="14100"/>
        <pc:sldMkLst>
          <pc:docMk/>
          <pc:sldMk cId="1717465676" sldId="257"/>
        </pc:sldMkLst>
        <pc:spChg chg="mod">
          <ac:chgData name="유훈 이" userId="3305ccc88406fa2b" providerId="LiveId" clId="{C2263866-FE73-43DE-B029-2B83F011C6C0}" dt="2025-12-10T15:51:34.428" v="0" actId="1076"/>
          <ac:spMkLst>
            <pc:docMk/>
            <pc:sldMk cId="1717465676" sldId="257"/>
            <ac:spMk id="5" creationId="{E321C755-C6AA-7DC7-1C53-B21C522844C0}"/>
          </ac:spMkLst>
        </pc:spChg>
        <pc:spChg chg="mod">
          <ac:chgData name="유훈 이" userId="3305ccc88406fa2b" providerId="LiveId" clId="{C2263866-FE73-43DE-B029-2B83F011C6C0}" dt="2025-12-10T15:51:39.336" v="1" actId="1076"/>
          <ac:spMkLst>
            <pc:docMk/>
            <pc:sldMk cId="1717465676" sldId="257"/>
            <ac:spMk id="6" creationId="{2375ABC5-2B5C-FE68-5649-B9844EE747F1}"/>
          </ac:spMkLst>
        </pc:spChg>
        <pc:spChg chg="add mod">
          <ac:chgData name="유훈 이" userId="3305ccc88406fa2b" providerId="LiveId" clId="{C2263866-FE73-43DE-B029-2B83F011C6C0}" dt="2025-12-10T16:19:55.495" v="410" actId="1076"/>
          <ac:spMkLst>
            <pc:docMk/>
            <pc:sldMk cId="1717465676" sldId="257"/>
            <ac:spMk id="9" creationId="{6B949C11-2C2F-2C24-639D-65D42B4986C4}"/>
          </ac:spMkLst>
        </pc:spChg>
        <pc:spChg chg="add mod">
          <ac:chgData name="유훈 이" userId="3305ccc88406fa2b" providerId="LiveId" clId="{C2263866-FE73-43DE-B029-2B83F011C6C0}" dt="2025-12-10T16:20:09.297" v="430" actId="14100"/>
          <ac:spMkLst>
            <pc:docMk/>
            <pc:sldMk cId="1717465676" sldId="257"/>
            <ac:spMk id="10" creationId="{839025DE-5EB1-F8DE-F416-CE7D0BD296B5}"/>
          </ac:spMkLst>
        </pc:spChg>
      </pc:sldChg>
      <pc:sldChg chg="addSp modSp new mod setBg">
        <pc:chgData name="유훈 이" userId="3305ccc88406fa2b" providerId="LiveId" clId="{C2263866-FE73-43DE-B029-2B83F011C6C0}" dt="2025-12-10T15:57:30.791" v="388" actId="26606"/>
        <pc:sldMkLst>
          <pc:docMk/>
          <pc:sldMk cId="2676274926" sldId="258"/>
        </pc:sldMkLst>
        <pc:spChg chg="mo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2" creationId="{9043DF6E-24BF-D83D-AA84-BB1D2836688A}"/>
          </ac:spMkLst>
        </pc:spChg>
        <pc:spChg chg="mo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3" creationId="{BCB16869-E44F-1208-87B1-2DC49F1E8F57}"/>
          </ac:spMkLst>
        </pc:spChg>
        <pc:spChg chg="ad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9" creationId="{C0763A76-9F1C-4FC5-82B7-DD475DA461B2}"/>
          </ac:spMkLst>
        </pc:spChg>
        <pc:spChg chg="ad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11" creationId="{E81BF4F6-F2CF-4984-9D14-D6966D92F99F}"/>
          </ac:spMkLst>
        </pc:spChg>
        <pc:picChg chg="add">
          <ac:chgData name="유훈 이" userId="3305ccc88406fa2b" providerId="LiveId" clId="{C2263866-FE73-43DE-B029-2B83F011C6C0}" dt="2025-12-10T15:57:30.791" v="388" actId="26606"/>
          <ac:picMkLst>
            <pc:docMk/>
            <pc:sldMk cId="2676274926" sldId="258"/>
            <ac:picMk id="5" creationId="{98161635-A84A-9D7C-6A74-3E111C6D29F6}"/>
          </ac:picMkLst>
        </pc:picChg>
      </pc:sldChg>
      <pc:sldChg chg="addSp delSp modSp new del mod">
        <pc:chgData name="유훈 이" userId="3305ccc88406fa2b" providerId="LiveId" clId="{C2263866-FE73-43DE-B029-2B83F011C6C0}" dt="2025-12-12T14:08:08.027" v="841" actId="47"/>
        <pc:sldMkLst>
          <pc:docMk/>
          <pc:sldMk cId="1523968707" sldId="259"/>
        </pc:sldMkLst>
        <pc:graphicFrameChg chg="add mod modGraphic">
          <ac:chgData name="유훈 이" userId="3305ccc88406fa2b" providerId="LiveId" clId="{C2263866-FE73-43DE-B029-2B83F011C6C0}" dt="2025-12-12T14:07:55.893" v="840" actId="20577"/>
          <ac:graphicFrameMkLst>
            <pc:docMk/>
            <pc:sldMk cId="1523968707" sldId="259"/>
            <ac:graphicFrameMk id="5" creationId="{B676A327-E5D8-9C21-76A4-6754B7C681A0}"/>
          </ac:graphicFrameMkLst>
        </pc:graphicFrameChg>
      </pc:sldChg>
      <pc:sldChg chg="addSp delSp modSp new del mod">
        <pc:chgData name="유훈 이" userId="3305ccc88406fa2b" providerId="LiveId" clId="{C2263866-FE73-43DE-B029-2B83F011C6C0}" dt="2025-12-12T14:06:33.771" v="826" actId="47"/>
        <pc:sldMkLst>
          <pc:docMk/>
          <pc:sldMk cId="4275065997" sldId="260"/>
        </pc:sldMkLst>
        <pc:spChg chg="add del mod">
          <ac:chgData name="유훈 이" userId="3305ccc88406fa2b" providerId="LiveId" clId="{C2263866-FE73-43DE-B029-2B83F011C6C0}" dt="2025-12-12T13:56:41.972" v="490" actId="20577"/>
          <ac:spMkLst>
            <pc:docMk/>
            <pc:sldMk cId="4275065997" sldId="260"/>
            <ac:spMk id="3" creationId="{7A00CD25-A2F4-E522-460E-9BA1EDFF6EA0}"/>
          </ac:spMkLst>
        </pc:spChg>
      </pc:sldChg>
      <pc:sldChg chg="modSp new del mod">
        <pc:chgData name="유훈 이" userId="3305ccc88406fa2b" providerId="LiveId" clId="{C2263866-FE73-43DE-B029-2B83F011C6C0}" dt="2025-12-12T14:09:10.173" v="856" actId="47"/>
        <pc:sldMkLst>
          <pc:docMk/>
          <pc:sldMk cId="1306460420" sldId="261"/>
        </pc:sldMkLst>
        <pc:spChg chg="mod">
          <ac:chgData name="유훈 이" userId="3305ccc88406fa2b" providerId="LiveId" clId="{C2263866-FE73-43DE-B029-2B83F011C6C0}" dt="2025-12-12T13:57:30.230" v="521" actId="20577"/>
          <ac:spMkLst>
            <pc:docMk/>
            <pc:sldMk cId="1306460420" sldId="261"/>
            <ac:spMk id="2" creationId="{7551194B-478D-3ABA-E814-E73A319504A2}"/>
          </ac:spMkLst>
        </pc:spChg>
        <pc:spChg chg="mod">
          <ac:chgData name="유훈 이" userId="3305ccc88406fa2b" providerId="LiveId" clId="{C2263866-FE73-43DE-B029-2B83F011C6C0}" dt="2025-12-12T13:57:46.587" v="576" actId="20577"/>
          <ac:spMkLst>
            <pc:docMk/>
            <pc:sldMk cId="1306460420" sldId="261"/>
            <ac:spMk id="3" creationId="{720D310A-E7DD-105C-8265-8EABEDD6D653}"/>
          </ac:spMkLst>
        </pc:spChg>
      </pc:sldChg>
      <pc:sldChg chg="addSp delSp modSp new mod">
        <pc:chgData name="유훈 이" userId="3305ccc88406fa2b" providerId="LiveId" clId="{C2263866-FE73-43DE-B029-2B83F011C6C0}" dt="2025-12-12T14:02:42.589" v="682" actId="20577"/>
        <pc:sldMkLst>
          <pc:docMk/>
          <pc:sldMk cId="2956809638" sldId="262"/>
        </pc:sldMkLst>
        <pc:spChg chg="mod">
          <ac:chgData name="유훈 이" userId="3305ccc88406fa2b" providerId="LiveId" clId="{C2263866-FE73-43DE-B029-2B83F011C6C0}" dt="2025-12-12T14:02:42.589" v="682" actId="20577"/>
          <ac:spMkLst>
            <pc:docMk/>
            <pc:sldMk cId="2956809638" sldId="262"/>
            <ac:spMk id="2" creationId="{10C4A267-55A1-BA7E-48B5-31E511511481}"/>
          </ac:spMkLst>
        </pc:spChg>
        <pc:spChg chg="del">
          <ac:chgData name="유훈 이" userId="3305ccc88406fa2b" providerId="LiveId" clId="{C2263866-FE73-43DE-B029-2B83F011C6C0}" dt="2025-12-12T13:59:25.551" v="578"/>
          <ac:spMkLst>
            <pc:docMk/>
            <pc:sldMk cId="2956809638" sldId="262"/>
            <ac:spMk id="3" creationId="{2D55903B-9EA6-613D-2030-1C98154FFEB7}"/>
          </ac:spMkLst>
        </pc:spChg>
        <pc:spChg chg="add mod">
          <ac:chgData name="유훈 이" userId="3305ccc88406fa2b" providerId="LiveId" clId="{C2263866-FE73-43DE-B029-2B83F011C6C0}" dt="2025-12-12T14:00:18.233" v="620" actId="122"/>
          <ac:spMkLst>
            <pc:docMk/>
            <pc:sldMk cId="2956809638" sldId="262"/>
            <ac:spMk id="10" creationId="{48ED7B60-FD11-BDCA-00EC-0FAD1197F9F0}"/>
          </ac:spMkLst>
        </pc:spChg>
        <pc:spChg chg="add mod">
          <ac:chgData name="유훈 이" userId="3305ccc88406fa2b" providerId="LiveId" clId="{C2263866-FE73-43DE-B029-2B83F011C6C0}" dt="2025-12-12T14:00:32.802" v="640" actId="14100"/>
          <ac:spMkLst>
            <pc:docMk/>
            <pc:sldMk cId="2956809638" sldId="262"/>
            <ac:spMk id="11" creationId="{921FBB83-E7EB-B9D3-981D-137FC465A492}"/>
          </ac:spMkLst>
        </pc:spChg>
        <pc:spChg chg="add mod">
          <ac:chgData name="유훈 이" userId="3305ccc88406fa2b" providerId="LiveId" clId="{C2263866-FE73-43DE-B029-2B83F011C6C0}" dt="2025-12-12T14:00:45.926" v="652" actId="20577"/>
          <ac:spMkLst>
            <pc:docMk/>
            <pc:sldMk cId="2956809638" sldId="262"/>
            <ac:spMk id="12" creationId="{2106EC27-6170-6B00-633E-CA1B381337DF}"/>
          </ac:spMkLst>
        </pc:spChg>
        <pc:spChg chg="add mod">
          <ac:chgData name="유훈 이" userId="3305ccc88406fa2b" providerId="LiveId" clId="{C2263866-FE73-43DE-B029-2B83F011C6C0}" dt="2025-12-12T14:02:30.443" v="665" actId="14100"/>
          <ac:spMkLst>
            <pc:docMk/>
            <pc:sldMk cId="2956809638" sldId="262"/>
            <ac:spMk id="15" creationId="{38A11574-F530-842B-E9D5-88DE06F59B73}"/>
          </ac:spMkLst>
        </pc:spChg>
        <pc:picChg chg="add mod">
          <ac:chgData name="유훈 이" userId="3305ccc88406fa2b" providerId="LiveId" clId="{C2263866-FE73-43DE-B029-2B83F011C6C0}" dt="2025-12-12T14:02:30.905" v="666" actId="1076"/>
          <ac:picMkLst>
            <pc:docMk/>
            <pc:sldMk cId="2956809638" sldId="262"/>
            <ac:picMk id="5" creationId="{BDAF162C-77C9-DF6B-676D-17801DFA4AD6}"/>
          </ac:picMkLst>
        </pc:picChg>
        <pc:picChg chg="add mod">
          <ac:chgData name="유훈 이" userId="3305ccc88406fa2b" providerId="LiveId" clId="{C2263866-FE73-43DE-B029-2B83F011C6C0}" dt="2025-12-12T13:59:55.443" v="599" actId="1076"/>
          <ac:picMkLst>
            <pc:docMk/>
            <pc:sldMk cId="2956809638" sldId="262"/>
            <ac:picMk id="7" creationId="{3BE97529-C4D8-B0AB-5C6A-19FC6B90468E}"/>
          </ac:picMkLst>
        </pc:picChg>
        <pc:picChg chg="add mod">
          <ac:chgData name="유훈 이" userId="3305ccc88406fa2b" providerId="LiveId" clId="{C2263866-FE73-43DE-B029-2B83F011C6C0}" dt="2025-12-12T14:00:35.731" v="641" actId="1076"/>
          <ac:picMkLst>
            <pc:docMk/>
            <pc:sldMk cId="2956809638" sldId="262"/>
            <ac:picMk id="9" creationId="{B8104922-0488-5D53-F468-8D3D345DC23B}"/>
          </ac:picMkLst>
        </pc:picChg>
        <pc:picChg chg="add mod">
          <ac:chgData name="유훈 이" userId="3305ccc88406fa2b" providerId="LiveId" clId="{C2263866-FE73-43DE-B029-2B83F011C6C0}" dt="2025-12-12T14:02:11.264" v="659" actId="14100"/>
          <ac:picMkLst>
            <pc:docMk/>
            <pc:sldMk cId="2956809638" sldId="262"/>
            <ac:picMk id="14" creationId="{8BC31B24-4751-5B73-5E2D-FC93D6064198}"/>
          </ac:picMkLst>
        </pc:picChg>
      </pc:sldChg>
      <pc:sldChg chg="new del">
        <pc:chgData name="유훈 이" userId="3305ccc88406fa2b" providerId="LiveId" clId="{C2263866-FE73-43DE-B029-2B83F011C6C0}" dt="2025-12-12T14:06:40.601" v="827" actId="47"/>
        <pc:sldMkLst>
          <pc:docMk/>
          <pc:sldMk cId="145030633" sldId="263"/>
        </pc:sldMkLst>
      </pc:sldChg>
      <pc:sldChg chg="addSp delSp modSp new mod setBg">
        <pc:chgData name="유훈 이" userId="3305ccc88406fa2b" providerId="LiveId" clId="{C2263866-FE73-43DE-B029-2B83F011C6C0}" dt="2025-12-12T14:17:05.046" v="1521" actId="20577"/>
        <pc:sldMkLst>
          <pc:docMk/>
          <pc:sldMk cId="1754323509" sldId="264"/>
        </pc:sldMkLst>
        <pc:spChg chg="del">
          <ac:chgData name="유훈 이" userId="3305ccc88406fa2b" providerId="LiveId" clId="{C2263866-FE73-43DE-B029-2B83F011C6C0}" dt="2025-12-12T14:03:16.093" v="685" actId="478"/>
          <ac:spMkLst>
            <pc:docMk/>
            <pc:sldMk cId="1754323509" sldId="264"/>
            <ac:spMk id="2" creationId="{BF0AD334-0FBA-C622-FEFA-003740173C83}"/>
          </ac:spMkLst>
        </pc:spChg>
        <pc:spChg chg="del">
          <ac:chgData name="유훈 이" userId="3305ccc88406fa2b" providerId="LiveId" clId="{C2263866-FE73-43DE-B029-2B83F011C6C0}" dt="2025-12-12T14:03:16.093" v="685" actId="478"/>
          <ac:spMkLst>
            <pc:docMk/>
            <pc:sldMk cId="1754323509" sldId="264"/>
            <ac:spMk id="3" creationId="{AA0368AB-BDA9-7853-E7DF-444E7EC0E347}"/>
          </ac:spMkLst>
        </pc:spChg>
        <pc:spChg chg="add mod">
          <ac:chgData name="유훈 이" userId="3305ccc88406fa2b" providerId="LiveId" clId="{C2263866-FE73-43DE-B029-2B83F011C6C0}" dt="2025-12-12T14:17:05.046" v="1521" actId="20577"/>
          <ac:spMkLst>
            <pc:docMk/>
            <pc:sldMk cId="1754323509" sldId="264"/>
            <ac:spMk id="5" creationId="{4065B0C1-22B5-0D90-78A8-127FE8D8F8E2}"/>
          </ac:spMkLst>
        </pc:spChg>
        <pc:spChg chg="add mod">
          <ac:chgData name="유훈 이" userId="3305ccc88406fa2b" providerId="LiveId" clId="{C2263866-FE73-43DE-B029-2B83F011C6C0}" dt="2025-12-12T14:04:20.625" v="731" actId="1076"/>
          <ac:spMkLst>
            <pc:docMk/>
            <pc:sldMk cId="1754323509" sldId="264"/>
            <ac:spMk id="6" creationId="{56EB90AE-641F-B719-9A5A-0578FBA70F96}"/>
          </ac:spMkLst>
        </pc:spChg>
        <pc:spChg chg="add">
          <ac:chgData name="유훈 이" userId="3305ccc88406fa2b" providerId="LiveId" clId="{C2263866-FE73-43DE-B029-2B83F011C6C0}" dt="2025-12-12T14:04:02.897" v="690" actId="26606"/>
          <ac:spMkLst>
            <pc:docMk/>
            <pc:sldMk cId="1754323509" sldId="264"/>
            <ac:spMk id="10" creationId="{1BB867FF-FC45-48F7-8104-F89BE54909F1}"/>
          </ac:spMkLst>
        </pc:spChg>
        <pc:spChg chg="add">
          <ac:chgData name="유훈 이" userId="3305ccc88406fa2b" providerId="LiveId" clId="{C2263866-FE73-43DE-B029-2B83F011C6C0}" dt="2025-12-12T14:04:02.897" v="690" actId="26606"/>
          <ac:spMkLst>
            <pc:docMk/>
            <pc:sldMk cId="1754323509" sldId="264"/>
            <ac:spMk id="12" creationId="{8BB56887-D0D5-4F0C-9E19-7247EB83C8B7}"/>
          </ac:spMkLst>
        </pc:spChg>
        <pc:spChg chg="add">
          <ac:chgData name="유훈 이" userId="3305ccc88406fa2b" providerId="LiveId" clId="{C2263866-FE73-43DE-B029-2B83F011C6C0}" dt="2025-12-12T14:04:02.897" v="690" actId="26606"/>
          <ac:spMkLst>
            <pc:docMk/>
            <pc:sldMk cId="1754323509" sldId="264"/>
            <ac:spMk id="14" creationId="{081E4A58-353D-44AE-B2FC-2A74E2E400F7}"/>
          </ac:spMkLst>
        </pc:spChg>
      </pc:sldChg>
      <pc:sldChg chg="modSp new del mod">
        <pc:chgData name="유훈 이" userId="3305ccc88406fa2b" providerId="LiveId" clId="{C2263866-FE73-43DE-B029-2B83F011C6C0}" dt="2025-12-12T14:06:14.162" v="825" actId="47"/>
        <pc:sldMkLst>
          <pc:docMk/>
          <pc:sldMk cId="4032307638" sldId="265"/>
        </pc:sldMkLst>
        <pc:spChg chg="mod">
          <ac:chgData name="유훈 이" userId="3305ccc88406fa2b" providerId="LiveId" clId="{C2263866-FE73-43DE-B029-2B83F011C6C0}" dt="2025-12-12T14:04:15.373" v="729" actId="20577"/>
          <ac:spMkLst>
            <pc:docMk/>
            <pc:sldMk cId="4032307638" sldId="265"/>
            <ac:spMk id="2" creationId="{662DE047-2E80-D6B3-9932-5FFEA596D990}"/>
          </ac:spMkLst>
        </pc:spChg>
        <pc:spChg chg="mod">
          <ac:chgData name="유훈 이" userId="3305ccc88406fa2b" providerId="LiveId" clId="{C2263866-FE73-43DE-B029-2B83F011C6C0}" dt="2025-12-12T14:04:10.577" v="693" actId="27636"/>
          <ac:spMkLst>
            <pc:docMk/>
            <pc:sldMk cId="4032307638" sldId="265"/>
            <ac:spMk id="3" creationId="{1497E1BF-9BD5-99F9-66D8-616E9EC822B6}"/>
          </ac:spMkLst>
        </pc:spChg>
      </pc:sldChg>
      <pc:sldChg chg="addSp delSp modSp add mod setBg delDesignElem">
        <pc:chgData name="유훈 이" userId="3305ccc88406fa2b" providerId="LiveId" clId="{C2263866-FE73-43DE-B029-2B83F011C6C0}" dt="2025-12-12T14:16:25.322" v="1509" actId="403"/>
        <pc:sldMkLst>
          <pc:docMk/>
          <pc:sldMk cId="1457107777" sldId="266"/>
        </pc:sldMkLst>
        <pc:spChg chg="mod ord">
          <ac:chgData name="유훈 이" userId="3305ccc88406fa2b" providerId="LiveId" clId="{C2263866-FE73-43DE-B029-2B83F011C6C0}" dt="2025-12-12T14:16:25.322" v="1509" actId="403"/>
          <ac:spMkLst>
            <pc:docMk/>
            <pc:sldMk cId="1457107777" sldId="266"/>
            <ac:spMk id="5" creationId="{F12EBEA9-892A-8080-F54D-51ECA4E33281}"/>
          </ac:spMkLst>
        </pc:spChg>
        <pc:spChg chg="mod">
          <ac:chgData name="유훈 이" userId="3305ccc88406fa2b" providerId="LiveId" clId="{C2263866-FE73-43DE-B029-2B83F011C6C0}" dt="2025-12-12T14:05:36.611" v="816" actId="26606"/>
          <ac:spMkLst>
            <pc:docMk/>
            <pc:sldMk cId="1457107777" sldId="266"/>
            <ac:spMk id="6" creationId="{39AAB407-E18C-2BE9-4AA9-A033BB5EF721}"/>
          </ac:spMkLst>
        </pc:spChg>
        <pc:spChg chg="del">
          <ac:chgData name="유훈 이" userId="3305ccc88406fa2b" providerId="LiveId" clId="{C2263866-FE73-43DE-B029-2B83F011C6C0}" dt="2025-12-12T14:05:01.685" v="800"/>
          <ac:spMkLst>
            <pc:docMk/>
            <pc:sldMk cId="1457107777" sldId="266"/>
            <ac:spMk id="10" creationId="{F43C5930-2BEE-D6E2-F209-ADCECF1D6893}"/>
          </ac:spMkLst>
        </pc:spChg>
        <pc:spChg chg="add">
          <ac:chgData name="유훈 이" userId="3305ccc88406fa2b" providerId="LiveId" clId="{C2263866-FE73-43DE-B029-2B83F011C6C0}" dt="2025-12-12T14:05:36.611" v="816" actId="26606"/>
          <ac:spMkLst>
            <pc:docMk/>
            <pc:sldMk cId="1457107777" sldId="266"/>
            <ac:spMk id="11" creationId="{1BB867FF-FC45-48F7-8104-F89BE54909F1}"/>
          </ac:spMkLst>
        </pc:spChg>
        <pc:spChg chg="del">
          <ac:chgData name="유훈 이" userId="3305ccc88406fa2b" providerId="LiveId" clId="{C2263866-FE73-43DE-B029-2B83F011C6C0}" dt="2025-12-12T14:05:01.685" v="800"/>
          <ac:spMkLst>
            <pc:docMk/>
            <pc:sldMk cId="1457107777" sldId="266"/>
            <ac:spMk id="12" creationId="{99298ECF-1DD9-0214-CE62-CFE1630B4B59}"/>
          </ac:spMkLst>
        </pc:spChg>
        <pc:spChg chg="add">
          <ac:chgData name="유훈 이" userId="3305ccc88406fa2b" providerId="LiveId" clId="{C2263866-FE73-43DE-B029-2B83F011C6C0}" dt="2025-12-12T14:05:36.611" v="816" actId="26606"/>
          <ac:spMkLst>
            <pc:docMk/>
            <pc:sldMk cId="1457107777" sldId="266"/>
            <ac:spMk id="13" creationId="{8BB56887-D0D5-4F0C-9E19-7247EB83C8B7}"/>
          </ac:spMkLst>
        </pc:spChg>
        <pc:spChg chg="del">
          <ac:chgData name="유훈 이" userId="3305ccc88406fa2b" providerId="LiveId" clId="{C2263866-FE73-43DE-B029-2B83F011C6C0}" dt="2025-12-12T14:05:01.685" v="800"/>
          <ac:spMkLst>
            <pc:docMk/>
            <pc:sldMk cId="1457107777" sldId="266"/>
            <ac:spMk id="14" creationId="{00FA0761-CCBC-1F60-C6EE-77D7B39599D3}"/>
          </ac:spMkLst>
        </pc:spChg>
        <pc:spChg chg="add">
          <ac:chgData name="유훈 이" userId="3305ccc88406fa2b" providerId="LiveId" clId="{C2263866-FE73-43DE-B029-2B83F011C6C0}" dt="2025-12-12T14:05:36.611" v="816" actId="26606"/>
          <ac:spMkLst>
            <pc:docMk/>
            <pc:sldMk cId="1457107777" sldId="266"/>
            <ac:spMk id="15" creationId="{081E4A58-353D-44AE-B2FC-2A74E2E400F7}"/>
          </ac:spMkLst>
        </pc:spChg>
      </pc:sldChg>
      <pc:sldChg chg="addSp delSp modSp add mod setBg delDesignElem">
        <pc:chgData name="유훈 이" userId="3305ccc88406fa2b" providerId="LiveId" clId="{C2263866-FE73-43DE-B029-2B83F011C6C0}" dt="2025-12-12T14:16:38.280" v="1513" actId="20577"/>
        <pc:sldMkLst>
          <pc:docMk/>
          <pc:sldMk cId="601693860" sldId="267"/>
        </pc:sldMkLst>
        <pc:spChg chg="mod">
          <ac:chgData name="유훈 이" userId="3305ccc88406fa2b" providerId="LiveId" clId="{C2263866-FE73-43DE-B029-2B83F011C6C0}" dt="2025-12-12T14:16:38.280" v="1513" actId="20577"/>
          <ac:spMkLst>
            <pc:docMk/>
            <pc:sldMk cId="601693860" sldId="267"/>
            <ac:spMk id="5" creationId="{050FA031-48A9-8DB9-8838-C8C18242D52E}"/>
          </ac:spMkLst>
        </pc:spChg>
        <pc:spChg chg="add">
          <ac:chgData name="유훈 이" userId="3305ccc88406fa2b" providerId="LiveId" clId="{C2263866-FE73-43DE-B029-2B83F011C6C0}" dt="2025-12-12T14:08:54.064" v="855" actId="26606"/>
          <ac:spMkLst>
            <pc:docMk/>
            <pc:sldMk cId="601693860" sldId="267"/>
            <ac:spMk id="8" creationId="{1BB867FF-FC45-48F7-8104-F89BE54909F1}"/>
          </ac:spMkLst>
        </pc:spChg>
        <pc:spChg chg="add">
          <ac:chgData name="유훈 이" userId="3305ccc88406fa2b" providerId="LiveId" clId="{C2263866-FE73-43DE-B029-2B83F011C6C0}" dt="2025-12-12T14:08:54.064" v="855" actId="26606"/>
          <ac:spMkLst>
            <pc:docMk/>
            <pc:sldMk cId="601693860" sldId="267"/>
            <ac:spMk id="9" creationId="{8BB56887-D0D5-4F0C-9E19-7247EB83C8B7}"/>
          </ac:spMkLst>
        </pc:spChg>
        <pc:spChg chg="add">
          <ac:chgData name="유훈 이" userId="3305ccc88406fa2b" providerId="LiveId" clId="{C2263866-FE73-43DE-B029-2B83F011C6C0}" dt="2025-12-12T14:08:54.064" v="855" actId="26606"/>
          <ac:spMkLst>
            <pc:docMk/>
            <pc:sldMk cId="601693860" sldId="267"/>
            <ac:spMk id="10" creationId="{081E4A58-353D-44AE-B2FC-2A74E2E400F7}"/>
          </ac:spMkLst>
        </pc:spChg>
        <pc:spChg chg="del">
          <ac:chgData name="유훈 이" userId="3305ccc88406fa2b" providerId="LiveId" clId="{C2263866-FE73-43DE-B029-2B83F011C6C0}" dt="2025-12-12T14:08:33.922" v="846"/>
          <ac:spMkLst>
            <pc:docMk/>
            <pc:sldMk cId="601693860" sldId="267"/>
            <ac:spMk id="11" creationId="{2C949C27-9B07-EF2A-9667-7400B9707F44}"/>
          </ac:spMkLst>
        </pc:spChg>
        <pc:spChg chg="del">
          <ac:chgData name="유훈 이" userId="3305ccc88406fa2b" providerId="LiveId" clId="{C2263866-FE73-43DE-B029-2B83F011C6C0}" dt="2025-12-12T14:08:33.922" v="846"/>
          <ac:spMkLst>
            <pc:docMk/>
            <pc:sldMk cId="601693860" sldId="267"/>
            <ac:spMk id="13" creationId="{E422722D-1547-FAE3-8214-EF7CB855631A}"/>
          </ac:spMkLst>
        </pc:spChg>
        <pc:spChg chg="del">
          <ac:chgData name="유훈 이" userId="3305ccc88406fa2b" providerId="LiveId" clId="{C2263866-FE73-43DE-B029-2B83F011C6C0}" dt="2025-12-12T14:08:33.922" v="846"/>
          <ac:spMkLst>
            <pc:docMk/>
            <pc:sldMk cId="601693860" sldId="267"/>
            <ac:spMk id="15" creationId="{1F5BD601-D83E-06A3-3448-325854CFFAAA}"/>
          </ac:spMkLst>
        </pc:spChg>
      </pc:sldChg>
      <pc:sldChg chg="delSp add del setBg delDesignElem">
        <pc:chgData name="유훈 이" userId="3305ccc88406fa2b" providerId="LiveId" clId="{C2263866-FE73-43DE-B029-2B83F011C6C0}" dt="2025-12-12T14:05:31.388" v="815" actId="47"/>
        <pc:sldMkLst>
          <pc:docMk/>
          <pc:sldMk cId="1518487470" sldId="267"/>
        </pc:sldMkLst>
        <pc:spChg chg="del">
          <ac:chgData name="유훈 이" userId="3305ccc88406fa2b" providerId="LiveId" clId="{C2263866-FE73-43DE-B029-2B83F011C6C0}" dt="2025-12-12T14:05:29.563" v="814"/>
          <ac:spMkLst>
            <pc:docMk/>
            <pc:sldMk cId="1518487470" sldId="267"/>
            <ac:spMk id="10" creationId="{912A8AA5-B27D-6C32-5280-C580AD48A8B4}"/>
          </ac:spMkLst>
        </pc:spChg>
        <pc:spChg chg="del">
          <ac:chgData name="유훈 이" userId="3305ccc88406fa2b" providerId="LiveId" clId="{C2263866-FE73-43DE-B029-2B83F011C6C0}" dt="2025-12-12T14:05:29.563" v="814"/>
          <ac:spMkLst>
            <pc:docMk/>
            <pc:sldMk cId="1518487470" sldId="267"/>
            <ac:spMk id="12" creationId="{517ACD0F-C592-D45D-C63C-8EDD7564A1F8}"/>
          </ac:spMkLst>
        </pc:spChg>
        <pc:spChg chg="del">
          <ac:chgData name="유훈 이" userId="3305ccc88406fa2b" providerId="LiveId" clId="{C2263866-FE73-43DE-B029-2B83F011C6C0}" dt="2025-12-12T14:05:29.563" v="814"/>
          <ac:spMkLst>
            <pc:docMk/>
            <pc:sldMk cId="1518487470" sldId="267"/>
            <ac:spMk id="14" creationId="{A1E3AC42-13ED-FBE2-C556-ABA43F8701F0}"/>
          </ac:spMkLst>
        </pc:spChg>
      </pc:sldChg>
      <pc:sldChg chg="modSp new mod">
        <pc:chgData name="유훈 이" userId="3305ccc88406fa2b" providerId="LiveId" clId="{C2263866-FE73-43DE-B029-2B83F011C6C0}" dt="2025-12-12T14:15:12.160" v="1495" actId="20577"/>
        <pc:sldMkLst>
          <pc:docMk/>
          <pc:sldMk cId="2063052795" sldId="268"/>
        </pc:sldMkLst>
        <pc:spChg chg="mod">
          <ac:chgData name="유훈 이" userId="3305ccc88406fa2b" providerId="LiveId" clId="{C2263866-FE73-43DE-B029-2B83F011C6C0}" dt="2025-12-12T14:12:38.548" v="965" actId="20577"/>
          <ac:spMkLst>
            <pc:docMk/>
            <pc:sldMk cId="2063052795" sldId="268"/>
            <ac:spMk id="2" creationId="{BDBAA9D2-6B12-6D2E-BB33-308A8AF9999F}"/>
          </ac:spMkLst>
        </pc:spChg>
        <pc:spChg chg="mod">
          <ac:chgData name="유훈 이" userId="3305ccc88406fa2b" providerId="LiveId" clId="{C2263866-FE73-43DE-B029-2B83F011C6C0}" dt="2025-12-12T14:15:12.160" v="1495" actId="20577"/>
          <ac:spMkLst>
            <pc:docMk/>
            <pc:sldMk cId="2063052795" sldId="268"/>
            <ac:spMk id="3" creationId="{D9BE2E1F-5EFC-F20D-919E-4F8FC0728954}"/>
          </ac:spMkLst>
        </pc:spChg>
      </pc:sldChg>
      <pc:sldChg chg="modSp new del mod">
        <pc:chgData name="유훈 이" userId="3305ccc88406fa2b" providerId="LiveId" clId="{C2263866-FE73-43DE-B029-2B83F011C6C0}" dt="2025-12-12T14:11:57.539" v="944" actId="47"/>
        <pc:sldMkLst>
          <pc:docMk/>
          <pc:sldMk cId="3132161501" sldId="268"/>
        </pc:sldMkLst>
        <pc:spChg chg="mod">
          <ac:chgData name="유훈 이" userId="3305ccc88406fa2b" providerId="LiveId" clId="{C2263866-FE73-43DE-B029-2B83F011C6C0}" dt="2025-12-12T14:10:06.350" v="879" actId="20577"/>
          <ac:spMkLst>
            <pc:docMk/>
            <pc:sldMk cId="3132161501" sldId="268"/>
            <ac:spMk id="2" creationId="{169FE994-4F91-A61A-7422-5DC57326C9AE}"/>
          </ac:spMkLst>
        </pc:spChg>
        <pc:spChg chg="mod">
          <ac:chgData name="유훈 이" userId="3305ccc88406fa2b" providerId="LiveId" clId="{C2263866-FE73-43DE-B029-2B83F011C6C0}" dt="2025-12-12T14:11:56.892" v="943" actId="20577"/>
          <ac:spMkLst>
            <pc:docMk/>
            <pc:sldMk cId="3132161501" sldId="268"/>
            <ac:spMk id="3" creationId="{4056A333-AB48-974F-30BB-E4678166E5AF}"/>
          </ac:spMkLst>
        </pc:spChg>
      </pc:sldChg>
    </pc:docChg>
  </pc:docChgLst>
</pc:chgInfo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093EA-B576-C817-4254-E47D8E502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A60DF5-CD44-9045-EE75-601FF2A06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3C6848-826A-CA22-5318-6B5F42BB2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7AC502-C232-8634-079A-3B7C7711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6E684D-3DB8-8436-64F2-148C224C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98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546A0-D667-0C27-E69C-A4535B0CD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16C384-9624-1F49-ED4D-245985AA70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300BD5-E1FF-841E-7468-622805F4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B763BB-1D42-ACCF-D1F0-35B67368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432757-A850-0434-A872-C434D110B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137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C543AE-D15E-877E-9FAD-8F329B499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A3E4DF-C59C-EB54-3A23-552E26428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AEFAB1-278B-EBC5-B272-8CA79238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E8DDE-AD3A-3DFA-E2F1-65266ED4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D8B51F-E0B4-924D-0706-24E423E3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95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F2D2B-8F9B-21B2-F7BF-886259DF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7D8D77-C4ED-54FF-53E7-B7C26DB7F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3293B9-7730-C237-5780-9A7BF36B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30FAEC-EE23-5C60-BBDC-974D1EF4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15E02-D9B3-0AAD-2452-E4C0B214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3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8B3A5C-6DEE-C2E1-43BD-5146CCB3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5509E7-E491-E5A6-0AFA-DBBC3CF67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4E38FB-6C3D-959C-B9F6-F6926575A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AA07CE-1ECC-0361-0470-409B1D830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5BAE97-8809-8B72-789E-6D4FDC2C7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229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2664D-71BE-BD85-A3F9-ACE281BD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3450B-53C5-C157-8B47-C3B1705365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2FFCDC-0B7F-97F6-7598-35EF42319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BFEFA4-A604-D0DF-DC6B-6D25ADEE1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6F2277-C560-BE96-0B79-B73E785BB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FBFBB0-5A32-D244-6352-E62CAEBF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004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42A36-0FCC-4FCE-8976-06FDF17B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4A37EC-F631-535C-09AC-ED5DAE661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A9E630-A307-D87F-4A58-1C83FA649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50E701-BF2A-3920-6C45-F61E17B50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D52312-6EF9-C617-34DD-FD86F9EF0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97C04B-8BA0-2034-BFA1-794CC8E5F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99F1DA-C8AC-2FA7-2EA6-DEC38D031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33A2C2-E7A9-2102-AF16-2A6F4A6F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793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0A5A2-259D-C765-AF79-0925BEBE4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421215-A864-F6AB-9025-055B9CB8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E3B4E8-FB88-28E5-A886-4FEA9329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AC7963-0F65-AEEE-AD90-C4D3EA3C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878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DE7423-9A1C-B0DF-7CCE-EECB552E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081A17-B1C7-6464-528A-374C8C769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D66A59-7378-B70F-65B3-6DEEC1DC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7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60236-D41B-41EE-1BF2-5AAEEF7D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37B6F0-DC31-8B60-BD5F-B61AE2E89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0AE1C7-8F43-1370-4745-321C4E35C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3129BE-D599-4C7E-7136-26E79BDC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3F7663-EFCF-5368-7D7F-32EC7F22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04D59F-3E1B-8B0F-554C-8A22D0E8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6D95F-03D2-0BDA-5AF7-393D66B71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1AB784-AF30-8A18-FC7F-DCC95D36A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3870E6-A74B-CBA9-00F6-F670A84F0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7AB074-EC63-11B2-921D-02AFA5842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469E20-6A5A-5689-0F9E-FD7169237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0B48D7-6B82-DE00-9D70-037FC17EC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26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F83A89-0C03-E545-D3A2-434FF83E9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A8B10D-B7F3-543E-15E3-1DB44B94D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975AF8-7220-D34A-2511-C2FB09F346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978408-711A-4134-B109-F11620F11A33}" type="datetimeFigureOut">
              <a:rPr lang="ko-KR" altLang="en-US" smtClean="0"/>
              <a:t>2025-12-13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6CCA9-9703-78C8-2D31-662AA849E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46D65-8D4A-ED70-DC53-57A1A2C20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4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code-assist-path:c:\Users\user\OneDrive\%EB%AC%B8%EC%84%9C\GitHub\pico_project\stealth\main.py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code-assist-path:c:\Users\user\OneDrive\%EB%AC%B8%EC%84%9C\GitHub\pico_project\stealth\hardware\ultrasound\ultrasound.py" TargetMode="External"/><Relationship Id="rId2" Type="http://schemas.openxmlformats.org/officeDocument/2006/relationships/hyperlink" Target="code-assist-path:c:\Users\user\OneDrive\%EB%AC%B8%EC%84%9C\GitHub\pico_project\stealth\stock\stock_api.p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code-assist-path:c:\Users\user\OneDrive\%EB%AC%B8%EC%84%9C\GitHub\pico_project\stealth\settings\wlan\credentials.json" TargetMode="External"/><Relationship Id="rId5" Type="http://schemas.openxmlformats.org/officeDocument/2006/relationships/hyperlink" Target="code-assist-path:c:\Users\user\OneDrive\%EB%AC%B8%EC%84%9C\GitHub\pico_project\stealth\settings\wlan\wlan.py" TargetMode="External"/><Relationship Id="rId4" Type="http://schemas.openxmlformats.org/officeDocument/2006/relationships/hyperlink" Target="code-assist-path:c:\Users\user\OneDrive\%EB%AC%B8%EC%84%9C\GitHub\pico_project\stealth\settings\bluetooth\ble.py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ordicSemiconductor/Android-nRF-Connec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97F8B88-4411-8C88-C89B-8316A4D98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088" y="441040"/>
            <a:ext cx="8243585" cy="42474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725889-98E8-0722-9E2A-A19C4DC6D2D1}"/>
              </a:ext>
            </a:extLst>
          </p:cNvPr>
          <p:cNvSpPr txBox="1"/>
          <p:nvPr/>
        </p:nvSpPr>
        <p:spPr>
          <a:xfrm>
            <a:off x="2157088" y="4688533"/>
            <a:ext cx="31692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/>
              <a:t>몰래몰래</a:t>
            </a:r>
            <a:endParaRPr lang="en-US" altLang="ko-KR" sz="2800" b="1" dirty="0"/>
          </a:p>
          <a:p>
            <a:r>
              <a:rPr lang="en-US" altLang="ko-KR" sz="2800" b="1" dirty="0"/>
              <a:t>12204166</a:t>
            </a:r>
            <a:r>
              <a:rPr lang="ko-KR" altLang="en-US" sz="2800" b="1" dirty="0"/>
              <a:t> 이유훈</a:t>
            </a:r>
          </a:p>
        </p:txBody>
      </p:sp>
    </p:spTree>
    <p:extLst>
      <p:ext uri="{BB962C8B-B14F-4D97-AF65-F5344CB8AC3E}">
        <p14:creationId xmlns:p14="http://schemas.microsoft.com/office/powerpoint/2010/main" val="225456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0000" t="2000" r="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1D3B4B-72F9-F390-0126-DFBC0E309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1C755-C6AA-7DC7-1C53-B21C522844C0}"/>
              </a:ext>
            </a:extLst>
          </p:cNvPr>
          <p:cNvSpPr txBox="1"/>
          <p:nvPr/>
        </p:nvSpPr>
        <p:spPr>
          <a:xfrm>
            <a:off x="1487420" y="1745064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SCL</a:t>
            </a:r>
            <a:endParaRPr lang="ko-KR" alt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75ABC5-2B5C-FE68-5649-B9844EE747F1}"/>
              </a:ext>
            </a:extLst>
          </p:cNvPr>
          <p:cNvSpPr txBox="1"/>
          <p:nvPr/>
        </p:nvSpPr>
        <p:spPr>
          <a:xfrm>
            <a:off x="1487420" y="1463960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SDA</a:t>
            </a:r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C49A7F-F9EA-46DA-7E2D-DE9B37EB3A42}"/>
              </a:ext>
            </a:extLst>
          </p:cNvPr>
          <p:cNvSpPr txBox="1"/>
          <p:nvPr/>
        </p:nvSpPr>
        <p:spPr>
          <a:xfrm>
            <a:off x="8406380" y="1491148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VCC</a:t>
            </a:r>
            <a:endParaRPr lang="ko-KR" altLang="en-US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B5487D-27BE-9E80-6345-4D576AB8BE62}"/>
              </a:ext>
            </a:extLst>
          </p:cNvPr>
          <p:cNvSpPr txBox="1"/>
          <p:nvPr/>
        </p:nvSpPr>
        <p:spPr>
          <a:xfrm>
            <a:off x="8406380" y="5239894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GND</a:t>
            </a:r>
            <a:endParaRPr lang="ko-KR" altLang="en-US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949C11-2C2F-2C24-639D-65D42B4986C4}"/>
              </a:ext>
            </a:extLst>
          </p:cNvPr>
          <p:cNvSpPr txBox="1"/>
          <p:nvPr/>
        </p:nvSpPr>
        <p:spPr>
          <a:xfrm>
            <a:off x="8338806" y="2403517"/>
            <a:ext cx="904768" cy="2539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초음파</a:t>
            </a:r>
            <a:r>
              <a:rPr lang="en-US" altLang="ko-KR" sz="1050" dirty="0"/>
              <a:t> VCC</a:t>
            </a:r>
            <a:endParaRPr lang="ko-KR" alt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9025DE-5EB1-F8DE-F416-CE7D0BD296B5}"/>
              </a:ext>
            </a:extLst>
          </p:cNvPr>
          <p:cNvSpPr txBox="1"/>
          <p:nvPr/>
        </p:nvSpPr>
        <p:spPr>
          <a:xfrm>
            <a:off x="9175999" y="5239894"/>
            <a:ext cx="1000387" cy="2539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초음파</a:t>
            </a:r>
            <a:r>
              <a:rPr lang="en-US" altLang="ko-KR" sz="1050" dirty="0"/>
              <a:t>  GND</a:t>
            </a:r>
            <a:endParaRPr lang="ko-KR" altLang="en-US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F26CA8-AEBE-26FA-7794-3ABD6ED8310C}"/>
              </a:ext>
            </a:extLst>
          </p:cNvPr>
          <p:cNvSpPr txBox="1"/>
          <p:nvPr/>
        </p:nvSpPr>
        <p:spPr>
          <a:xfrm>
            <a:off x="3935653" y="4558022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TRIG</a:t>
            </a:r>
            <a:endParaRPr lang="ko-KR" altLang="en-US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3286A3-BCAB-E93D-525A-8AC62FA364FA}"/>
              </a:ext>
            </a:extLst>
          </p:cNvPr>
          <p:cNvSpPr txBox="1"/>
          <p:nvPr/>
        </p:nvSpPr>
        <p:spPr>
          <a:xfrm>
            <a:off x="3935653" y="5493810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ECHO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71746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043DF6E-24BF-D83D-AA84-BB1D28366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altLang="ko-KR" sz="4000"/>
              <a:t>1. </a:t>
            </a:r>
            <a:r>
              <a:rPr lang="ko-KR" altLang="en-US" sz="4000"/>
              <a:t>하드웨어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16869-E44F-1208-87B1-2DC49F1E8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lvl="0" fontAlgn="base"/>
            <a:r>
              <a:rPr lang="en-US" altLang="ko-KR" sz="2000" b="1"/>
              <a:t>MCU:</a:t>
            </a:r>
            <a:r>
              <a:rPr lang="en-US" altLang="ko-KR" sz="2000"/>
              <a:t> Raspberry Pi Pico 2W (Dual Core, WiFi </a:t>
            </a:r>
            <a:r>
              <a:rPr lang="ko-KR" altLang="ko-KR" sz="2000"/>
              <a:t>내장</a:t>
            </a:r>
            <a:r>
              <a:rPr lang="en-US" altLang="ko-KR" sz="2000"/>
              <a:t>)</a:t>
            </a:r>
            <a:endParaRPr lang="ko-KR" altLang="ko-KR" sz="2000"/>
          </a:p>
          <a:p>
            <a:pPr lvl="0" fontAlgn="base"/>
            <a:r>
              <a:rPr lang="en-US" altLang="ko-KR" sz="2000" b="1"/>
              <a:t>Display:</a:t>
            </a:r>
            <a:r>
              <a:rPr lang="en-US" altLang="ko-KR" sz="2000"/>
              <a:t> I2C LCD1602 (16x2 Character LCD)</a:t>
            </a:r>
            <a:endParaRPr lang="ko-KR" altLang="ko-KR" sz="2000"/>
          </a:p>
          <a:p>
            <a:pPr lvl="0" fontAlgn="base"/>
            <a:r>
              <a:rPr lang="en-US" altLang="ko-KR" sz="2000" b="1"/>
              <a:t>Sensor:</a:t>
            </a:r>
            <a:r>
              <a:rPr lang="en-US" altLang="ko-KR" sz="2000"/>
              <a:t> </a:t>
            </a:r>
            <a:r>
              <a:rPr lang="ko-KR" altLang="ko-KR" sz="2000"/>
              <a:t>초음파 센서</a:t>
            </a:r>
            <a:r>
              <a:rPr lang="en-US" altLang="ko-KR" sz="2000"/>
              <a:t> (HC-SR04)</a:t>
            </a:r>
            <a:br>
              <a:rPr lang="en-US" altLang="ko-KR" sz="2000"/>
            </a:br>
            <a:r>
              <a:rPr lang="en-US" altLang="ko-KR" sz="2000" b="1"/>
              <a:t>Actuator:</a:t>
            </a:r>
            <a:r>
              <a:rPr lang="en-US" altLang="ko-KR" sz="2000"/>
              <a:t> </a:t>
            </a:r>
            <a:r>
              <a:rPr lang="ko-KR" altLang="en-US" sz="2000"/>
              <a:t>핸드폰</a:t>
            </a:r>
            <a:endParaRPr lang="ko-KR" altLang="ko-KR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61635-A84A-9D7C-6A74-3E111C6D29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962" r="3898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74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65B0C1-22B5-0D90-78A8-127FE8D8F8E2}"/>
              </a:ext>
            </a:extLst>
          </p:cNvPr>
          <p:cNvSpPr txBox="1"/>
          <p:nvPr/>
        </p:nvSpPr>
        <p:spPr>
          <a:xfrm>
            <a:off x="972671" y="14558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시스템은 </a:t>
            </a:r>
            <a:r>
              <a:rPr lang="en-US" altLang="ko-KR" sz="1400" b="1" i="0" dirty="0" err="1">
                <a:effectLst/>
              </a:rPr>
              <a:t>MicroPython</a:t>
            </a:r>
            <a:r>
              <a:rPr lang="ko-KR" altLang="en-US" sz="1400" b="0" i="0" dirty="0">
                <a:effectLst/>
              </a:rPr>
              <a:t>의 </a:t>
            </a:r>
            <a:r>
              <a:rPr lang="en-US" altLang="ko-KR" sz="1400" b="0" i="0" dirty="0" err="1">
                <a:effectLst/>
              </a:rPr>
              <a:t>uasyncio</a:t>
            </a:r>
            <a:r>
              <a:rPr lang="en-US" altLang="ko-KR" sz="1400" b="0" i="0" dirty="0">
                <a:effectLst/>
              </a:rPr>
              <a:t> </a:t>
            </a:r>
            <a:r>
              <a:rPr lang="ko-KR" altLang="en-US" sz="1400" b="0" i="0" dirty="0">
                <a:effectLst/>
              </a:rPr>
              <a:t>라이브러리를 사용하여 </a:t>
            </a:r>
            <a:r>
              <a:rPr lang="ko-KR" altLang="en-US" sz="1400" b="1" i="0" dirty="0">
                <a:effectLst/>
              </a:rPr>
              <a:t>비동기 </a:t>
            </a:r>
            <a:r>
              <a:rPr lang="ko-KR" altLang="en-US" sz="1400" b="1" i="0" dirty="0" err="1">
                <a:effectLst/>
              </a:rPr>
              <a:t>멀티태스킹</a:t>
            </a:r>
            <a:r>
              <a:rPr lang="ko-KR" altLang="en-US" sz="1400" b="0" i="0" dirty="0" err="1">
                <a:effectLst/>
              </a:rPr>
              <a:t>구조로</a:t>
            </a:r>
            <a:r>
              <a:rPr lang="ko-KR" altLang="en-US" sz="1400" b="0" i="0" dirty="0">
                <a:effectLst/>
              </a:rPr>
              <a:t> 설계되었습니다</a:t>
            </a:r>
            <a:r>
              <a:rPr lang="en-US" altLang="ko-KR" sz="1400" b="0" i="0" dirty="0">
                <a:effectLst/>
              </a:rPr>
              <a:t>. </a:t>
            </a:r>
            <a:r>
              <a:rPr lang="ko-KR" altLang="en-US" sz="1400" b="0" i="0" dirty="0">
                <a:effectLst/>
              </a:rPr>
              <a:t>크게 두 가지 메인 루프가 동시에 돌아갑니다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effectLst/>
              </a:rPr>
              <a:t>A. </a:t>
            </a:r>
            <a:r>
              <a:rPr lang="ko-KR" altLang="en-US" sz="1400" b="1" i="0" dirty="0">
                <a:effectLst/>
              </a:rPr>
              <a:t>메인 로직 </a:t>
            </a:r>
            <a:r>
              <a:rPr lang="en-US" altLang="ko-KR" sz="1400" b="1" i="0" dirty="0">
                <a:effectLst/>
              </a:rPr>
              <a:t>(</a:t>
            </a:r>
            <a:r>
              <a:rPr lang="en-US" altLang="ko-KR" sz="1400" b="1" i="0" u="none" strike="noStrike" dirty="0">
                <a:effectLst/>
                <a:hlinkClick r:id="rId2" tooltip="c:\Users\user\OneDrive\문서\GitHub\pico_project\stealth\main.py"/>
              </a:rPr>
              <a:t>main.py</a:t>
            </a:r>
            <a:r>
              <a:rPr lang="en-US" altLang="ko-KR" sz="1400" b="1" i="0" dirty="0">
                <a:effectLst/>
              </a:rPr>
              <a:t>)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i="0" dirty="0" err="1">
                <a:effectLst/>
              </a:rPr>
              <a:t>stock_loop</a:t>
            </a:r>
            <a:r>
              <a:rPr lang="en-US" altLang="ko-KR" sz="1400" b="1" i="0" dirty="0">
                <a:effectLst/>
              </a:rPr>
              <a:t>() (</a:t>
            </a:r>
            <a:r>
              <a:rPr lang="ko-KR" altLang="en-US" sz="1400" b="1" i="0" dirty="0">
                <a:effectLst/>
              </a:rPr>
              <a:t>주식</a:t>
            </a:r>
            <a:r>
              <a:rPr lang="en-US" altLang="ko-KR" sz="1400" b="1" i="0" dirty="0">
                <a:effectLst/>
              </a:rPr>
              <a:t>/</a:t>
            </a:r>
            <a:r>
              <a:rPr lang="ko-KR" altLang="en-US" sz="1400" b="1" i="0" dirty="0">
                <a:effectLst/>
              </a:rPr>
              <a:t>코인 감시 태스크</a:t>
            </a:r>
            <a:r>
              <a:rPr lang="en-US" altLang="ko-KR" sz="1400" b="1" i="0" dirty="0">
                <a:effectLst/>
              </a:rPr>
              <a:t>)</a:t>
            </a:r>
            <a:endParaRPr lang="en-US" altLang="ko-KR" sz="1400" b="0" i="0" dirty="0">
              <a:effectLst/>
            </a:endParaRP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설정된 주기</a:t>
            </a:r>
            <a:r>
              <a:rPr lang="en-US" altLang="ko-KR" sz="1400" b="0" i="0" dirty="0">
                <a:effectLst/>
              </a:rPr>
              <a:t>(CHECK_INTERVAL, 10</a:t>
            </a:r>
            <a:r>
              <a:rPr lang="ko-KR" altLang="en-US" sz="1400" b="0" i="0" dirty="0">
                <a:effectLst/>
              </a:rPr>
              <a:t>초</a:t>
            </a:r>
            <a:r>
              <a:rPr lang="en-US" altLang="ko-KR" sz="1400" b="0" i="0" dirty="0">
                <a:effectLst/>
              </a:rPr>
              <a:t>)</a:t>
            </a:r>
            <a:r>
              <a:rPr lang="ko-KR" altLang="en-US" sz="1400" b="0" i="0" dirty="0">
                <a:effectLst/>
              </a:rPr>
              <a:t>마다 </a:t>
            </a:r>
            <a:r>
              <a:rPr lang="en-US" altLang="ko-KR" sz="1400" b="0" i="0" dirty="0" err="1">
                <a:effectLst/>
              </a:rPr>
              <a:t>Upbit</a:t>
            </a:r>
            <a:r>
              <a:rPr lang="en-US" altLang="ko-KR" sz="1400" b="0" i="0" dirty="0">
                <a:effectLst/>
              </a:rPr>
              <a:t> API </a:t>
            </a:r>
            <a:r>
              <a:rPr lang="ko-KR" altLang="en-US" sz="1400" b="0" i="0" dirty="0">
                <a:effectLst/>
              </a:rPr>
              <a:t>서버에 접속합니다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effectLst/>
              </a:rPr>
              <a:t>is_boss_detected</a:t>
            </a:r>
            <a:r>
              <a:rPr lang="en-US" altLang="ko-KR" sz="1400" b="0" i="0" dirty="0">
                <a:effectLst/>
              </a:rPr>
              <a:t> </a:t>
            </a:r>
            <a:r>
              <a:rPr lang="ko-KR" altLang="en-US" sz="1400" b="0" i="0" dirty="0">
                <a:effectLst/>
              </a:rPr>
              <a:t>플래그가 </a:t>
            </a:r>
            <a:r>
              <a:rPr lang="en-US" altLang="ko-KR" sz="1400" b="0" i="0" dirty="0">
                <a:effectLst/>
              </a:rPr>
              <a:t>True</a:t>
            </a:r>
            <a:r>
              <a:rPr lang="ko-KR" altLang="en-US" sz="1400" b="0" i="0" dirty="0">
                <a:effectLst/>
              </a:rPr>
              <a:t>이면 동작을 멈추고 대기합니다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가격을 가져와 이전 가격과 비교 후 </a:t>
            </a:r>
            <a:r>
              <a:rPr lang="en-US" altLang="ko-KR" sz="1400" b="0" i="0" dirty="0">
                <a:effectLst/>
              </a:rPr>
              <a:t>LCD</a:t>
            </a:r>
            <a:r>
              <a:rPr lang="ko-KR" altLang="en-US" sz="1400" b="0" i="0" dirty="0">
                <a:effectLst/>
              </a:rPr>
              <a:t>에 표시합니다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i="0" dirty="0" err="1">
                <a:effectLst/>
              </a:rPr>
              <a:t>boss_loop</a:t>
            </a:r>
            <a:r>
              <a:rPr lang="en-US" altLang="ko-KR" sz="1400" b="1" i="0" dirty="0">
                <a:effectLst/>
              </a:rPr>
              <a:t>() (</a:t>
            </a:r>
            <a:r>
              <a:rPr lang="ko-KR" altLang="en-US" sz="1400" b="1" i="0" dirty="0">
                <a:effectLst/>
              </a:rPr>
              <a:t>상사 감지 태스크</a:t>
            </a:r>
            <a:r>
              <a:rPr lang="en-US" altLang="ko-KR" sz="1400" b="1" i="0" dirty="0">
                <a:effectLst/>
              </a:rPr>
              <a:t>)</a:t>
            </a:r>
            <a:endParaRPr lang="en-US" altLang="ko-KR" sz="1400" b="0" i="0" dirty="0">
              <a:effectLst/>
            </a:endParaRP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초음파 센서로 거리를 지속적으로 측정합니다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1" i="0" dirty="0" err="1">
                <a:effectLst/>
              </a:rPr>
              <a:t>스무딩</a:t>
            </a:r>
            <a:r>
              <a:rPr lang="en-US" altLang="ko-KR" sz="1400" b="0" i="0" dirty="0">
                <a:effectLst/>
              </a:rPr>
              <a:t>: </a:t>
            </a:r>
            <a:r>
              <a:rPr lang="ko-KR" altLang="en-US" sz="1400" b="0" i="0" dirty="0">
                <a:effectLst/>
              </a:rPr>
              <a:t>센서 값의 튀는 현상을 방지하기 위해 최근 </a:t>
            </a:r>
            <a:r>
              <a:rPr lang="en-US" altLang="ko-KR" sz="1400" b="0" i="0" dirty="0">
                <a:effectLst/>
              </a:rPr>
              <a:t>10</a:t>
            </a:r>
            <a:r>
              <a:rPr lang="ko-KR" altLang="en-US" sz="1400" b="0" i="0" dirty="0">
                <a:effectLst/>
              </a:rPr>
              <a:t>개의 이동 평균을 계산합니다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effectLst/>
              </a:rPr>
              <a:t>상태 판단</a:t>
            </a:r>
            <a:r>
              <a:rPr lang="en-US" altLang="ko-KR" sz="1400" b="0" i="0" dirty="0">
                <a:effectLst/>
              </a:rPr>
              <a:t>:</a:t>
            </a:r>
          </a:p>
          <a:p>
            <a:pPr marL="1143000" lvl="2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거리가 </a:t>
            </a:r>
            <a:r>
              <a:rPr lang="ko-KR" altLang="en-US" sz="1400" b="0" i="0" dirty="0" err="1">
                <a:effectLst/>
              </a:rPr>
              <a:t>임계값</a:t>
            </a:r>
            <a:r>
              <a:rPr lang="en-US" altLang="ko-KR" sz="1400" b="0" i="0" dirty="0">
                <a:effectLst/>
              </a:rPr>
              <a:t>(</a:t>
            </a:r>
            <a:r>
              <a:rPr lang="en-US" altLang="ko-KR" sz="1400" b="0" i="0" dirty="0" err="1">
                <a:effectLst/>
              </a:rPr>
              <a:t>dist_thd</a:t>
            </a:r>
            <a:r>
              <a:rPr lang="en-US" altLang="ko-KR" sz="1400" b="0" i="0" dirty="0">
                <a:effectLst/>
              </a:rPr>
              <a:t>, 100cm) </a:t>
            </a:r>
            <a:r>
              <a:rPr lang="ko-KR" altLang="en-US" sz="1400" b="0" i="0" dirty="0">
                <a:effectLst/>
              </a:rPr>
              <a:t>이내로 들어오면 카운트를 증가시키고</a:t>
            </a:r>
            <a:r>
              <a:rPr lang="en-US" altLang="ko-KR" sz="1400" b="0" i="0" dirty="0">
                <a:effectLst/>
              </a:rPr>
              <a:t>, </a:t>
            </a:r>
            <a:r>
              <a:rPr lang="ko-KR" altLang="en-US" sz="1400" b="0" i="0" dirty="0">
                <a:effectLst/>
              </a:rPr>
              <a:t>일정 시간 유지되면</a:t>
            </a:r>
            <a:endParaRPr lang="en-US" altLang="ko-KR" sz="1400" b="0" i="0" dirty="0">
              <a:effectLst/>
            </a:endParaRPr>
          </a:p>
          <a:p>
            <a:pPr marL="1143000" lvl="2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0" i="0" dirty="0" err="1">
                <a:effectLst/>
              </a:rPr>
              <a:t>is_boss_detected</a:t>
            </a:r>
            <a:r>
              <a:rPr lang="en-US" altLang="ko-KR" sz="1400" b="0" i="0" dirty="0">
                <a:effectLst/>
              </a:rPr>
              <a:t> = True</a:t>
            </a:r>
            <a:r>
              <a:rPr lang="ko-KR" altLang="en-US" sz="1400" b="0" i="0" dirty="0">
                <a:effectLst/>
              </a:rPr>
              <a:t>로 설정합니다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1143000" lvl="2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이때 화면을 끄고</a:t>
            </a:r>
            <a:r>
              <a:rPr lang="en-US" altLang="ko-KR" sz="1400" b="0" i="0" dirty="0">
                <a:effectLst/>
              </a:rPr>
              <a:t>(</a:t>
            </a:r>
            <a:r>
              <a:rPr lang="en-US" altLang="ko-KR" sz="1400" b="0" i="0" dirty="0" err="1">
                <a:effectLst/>
              </a:rPr>
              <a:t>hardware.display_clear</a:t>
            </a:r>
            <a:r>
              <a:rPr lang="en-US" altLang="ko-KR" sz="1400" b="0" i="0" dirty="0">
                <a:effectLst/>
              </a:rPr>
              <a:t>), BLE</a:t>
            </a:r>
            <a:r>
              <a:rPr lang="ko-KR" altLang="en-US" sz="1400" b="0" i="0" dirty="0">
                <a:effectLst/>
              </a:rPr>
              <a:t>로 알림을 보냅니다</a:t>
            </a:r>
            <a:r>
              <a:rPr lang="en-US" altLang="ko-KR" sz="1400" b="0" i="0" dirty="0">
                <a:effectLst/>
              </a:rPr>
              <a:t>.</a:t>
            </a:r>
          </a:p>
          <a:p>
            <a:pPr marL="1143000" lvl="2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</a:rPr>
              <a:t>거리가 멀어지면 다시 안전 모드로 복귀합니다</a:t>
            </a:r>
            <a:r>
              <a:rPr lang="en-US" altLang="ko-KR" sz="1400" b="0" i="0" dirty="0">
                <a:effectLst/>
              </a:rPr>
              <a:t>.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56EB90AE-641F-B719-9A5A-0578FBA70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712" y="88889"/>
            <a:ext cx="10515600" cy="1325563"/>
          </a:xfrm>
        </p:spPr>
        <p:txBody>
          <a:bodyPr/>
          <a:lstStyle/>
          <a:p>
            <a:r>
              <a:rPr lang="ko-KR" altLang="en-US" dirty="0"/>
              <a:t>소프트웨어 아키텍처</a:t>
            </a:r>
          </a:p>
        </p:txBody>
      </p:sp>
    </p:spTree>
    <p:extLst>
      <p:ext uri="{BB962C8B-B14F-4D97-AF65-F5344CB8AC3E}">
        <p14:creationId xmlns:p14="http://schemas.microsoft.com/office/powerpoint/2010/main" val="1754323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BD3E1E-52D3-52FA-66F5-780814F61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9AAB407-E18C-2BE9-4AA9-A033BB5E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소프트웨어 아키텍처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2EBEA9-892A-8080-F54D-51ECA4E33281}"/>
              </a:ext>
            </a:extLst>
          </p:cNvPr>
          <p:cNvSpPr txBox="1"/>
          <p:nvPr/>
        </p:nvSpPr>
        <p:spPr>
          <a:xfrm>
            <a:off x="838200" y="1411941"/>
            <a:ext cx="10515600" cy="4765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B. </a:t>
            </a:r>
            <a:r>
              <a:rPr lang="ko-KR" altLang="en-US" b="1" dirty="0"/>
              <a:t>주요 모듈 설명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>
                <a:hlinkClick r:id="rId2" tooltip="c:\Users\user\OneDrive\문서\GitHub\pico_project\stealth\stock\stock_api.p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stock/stock_api.py</a:t>
            </a:r>
            <a:endParaRPr lang="en-US" altLang="ko-KR" dirty="0"/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b="1" dirty="0"/>
              <a:t>비동기 소켓 통신</a:t>
            </a:r>
            <a:r>
              <a:rPr lang="en-US" altLang="ko-KR" dirty="0"/>
              <a:t>: </a:t>
            </a:r>
            <a:r>
              <a:rPr lang="en-US" altLang="ko-KR" dirty="0" err="1"/>
              <a:t>urequests</a:t>
            </a:r>
            <a:r>
              <a:rPr lang="en-US" altLang="ko-KR" dirty="0"/>
              <a:t> </a:t>
            </a:r>
            <a:r>
              <a:rPr lang="ko-KR" altLang="en-US" dirty="0"/>
              <a:t>대신 </a:t>
            </a:r>
            <a:r>
              <a:rPr lang="en-US" altLang="ko-KR" dirty="0" err="1"/>
              <a:t>uasyncio.open_connection</a:t>
            </a:r>
            <a:r>
              <a:rPr lang="ko-KR" altLang="en-US" dirty="0"/>
              <a:t>을 사용하여 직접 </a:t>
            </a:r>
            <a:r>
              <a:rPr lang="en-US" altLang="ko-KR" dirty="0"/>
              <a:t>HTTP </a:t>
            </a:r>
            <a:r>
              <a:rPr lang="ko-KR" altLang="en-US" dirty="0"/>
              <a:t>요청을 구현했습니다</a:t>
            </a:r>
            <a:r>
              <a:rPr lang="en-US" altLang="ko-KR" dirty="0"/>
              <a:t>. </a:t>
            </a:r>
            <a:r>
              <a:rPr lang="ko-KR" altLang="en-US" dirty="0"/>
              <a:t>덕분에 서버 응답을 기다리는 동안에도 초음파 센서가 멈추지 않고 동작합니다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 err="1"/>
              <a:t>Upbit</a:t>
            </a:r>
            <a:r>
              <a:rPr lang="en-US" altLang="ko-KR" dirty="0"/>
              <a:t> API(api.upbit.com)</a:t>
            </a:r>
            <a:r>
              <a:rPr lang="ko-KR" altLang="en-US" dirty="0"/>
              <a:t>에서 실시간 시세를 가져옵니다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>
                <a:hlinkClick r:id="rId3" tooltip="c:\Users\user\OneDrive\문서\GitHub\pico_project\stealth\hardware\ultrasound\ultrasound.p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hardware/ultrasound/ultrasound.py</a:t>
            </a:r>
            <a:endParaRPr lang="en-US" altLang="ko-KR" dirty="0"/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b="1" dirty="0"/>
              <a:t>비동기 거리 측정</a:t>
            </a:r>
            <a:r>
              <a:rPr lang="en-US" altLang="ko-KR" dirty="0"/>
              <a:t>: </a:t>
            </a:r>
            <a:r>
              <a:rPr lang="ko-KR" altLang="en-US" dirty="0"/>
              <a:t>초음파 센서의 </a:t>
            </a:r>
            <a:r>
              <a:rPr lang="en-US" altLang="ko-KR" dirty="0"/>
              <a:t>Echo </a:t>
            </a:r>
            <a:r>
              <a:rPr lang="ko-KR" altLang="en-US" dirty="0"/>
              <a:t>핀이 </a:t>
            </a:r>
            <a:r>
              <a:rPr lang="en-US" altLang="ko-KR" dirty="0"/>
              <a:t>High/Low</a:t>
            </a:r>
            <a:r>
              <a:rPr lang="ko-KR" altLang="en-US" dirty="0"/>
              <a:t>로 변하는 것을 기다릴 때 </a:t>
            </a:r>
            <a:r>
              <a:rPr lang="en-US" altLang="ko-KR" dirty="0" err="1"/>
              <a:t>time.sleep</a:t>
            </a:r>
            <a:r>
              <a:rPr lang="en-US" altLang="ko-KR" dirty="0"/>
              <a:t> </a:t>
            </a:r>
            <a:r>
              <a:rPr lang="ko-KR" altLang="en-US" dirty="0"/>
              <a:t>대신 </a:t>
            </a:r>
            <a:r>
              <a:rPr lang="en-US" altLang="ko-KR" dirty="0"/>
              <a:t>await </a:t>
            </a:r>
            <a:r>
              <a:rPr lang="en-US" altLang="ko-KR" dirty="0" err="1"/>
              <a:t>asyncio.sleep_ms</a:t>
            </a:r>
            <a:r>
              <a:rPr lang="en-US" altLang="ko-KR" dirty="0"/>
              <a:t>(0)</a:t>
            </a:r>
            <a:r>
              <a:rPr lang="ko-KR" altLang="en-US" dirty="0"/>
              <a:t>를 사용하여 다른 태스크</a:t>
            </a:r>
            <a:r>
              <a:rPr lang="en-US" altLang="ko-KR" dirty="0"/>
              <a:t>(</a:t>
            </a:r>
            <a:r>
              <a:rPr lang="ko-KR" altLang="en-US" dirty="0"/>
              <a:t>주식 갱신 등</a:t>
            </a:r>
            <a:r>
              <a:rPr lang="en-US" altLang="ko-KR" dirty="0"/>
              <a:t>)</a:t>
            </a:r>
            <a:r>
              <a:rPr lang="ko-KR" altLang="en-US" dirty="0"/>
              <a:t>에 </a:t>
            </a:r>
            <a:r>
              <a:rPr lang="en-US" altLang="ko-KR" dirty="0"/>
              <a:t>CPU </a:t>
            </a:r>
            <a:r>
              <a:rPr lang="ko-KR" altLang="en-US" dirty="0"/>
              <a:t>제어권을 양보합니다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>
                <a:hlinkClick r:id="rId4" tooltip="c:\Users\user\OneDrive\문서\GitHub\pico_project\stealth\settings\bluetooth\ble.p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settings/bluetooth/ble.py</a:t>
            </a:r>
            <a:endParaRPr lang="en-US" altLang="ko-KR" dirty="0"/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BLE Peripheral</a:t>
            </a:r>
            <a:r>
              <a:rPr lang="en-US" altLang="ko-KR" dirty="0"/>
              <a:t>: Pico</a:t>
            </a:r>
            <a:r>
              <a:rPr lang="ko-KR" altLang="en-US" dirty="0"/>
              <a:t>를 </a:t>
            </a:r>
            <a:r>
              <a:rPr lang="en-US" altLang="ko-KR" dirty="0"/>
              <a:t>BLE </a:t>
            </a:r>
            <a:r>
              <a:rPr lang="ko-KR" altLang="en-US" dirty="0"/>
              <a:t>장치로 </a:t>
            </a:r>
            <a:r>
              <a:rPr lang="ko-KR" altLang="en-US" dirty="0" err="1"/>
              <a:t>동작시켜</a:t>
            </a:r>
            <a:r>
              <a:rPr lang="en-US" altLang="ko-KR" dirty="0"/>
              <a:t> </a:t>
            </a:r>
            <a:r>
              <a:rPr lang="ko-KR" altLang="en-US" dirty="0"/>
              <a:t>스마트폰과 연결합니다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상사 감지 시 </a:t>
            </a:r>
            <a:r>
              <a:rPr lang="en-US" altLang="ko-KR" dirty="0" err="1"/>
              <a:t>notify_message</a:t>
            </a:r>
            <a:r>
              <a:rPr lang="ko-KR" altLang="en-US" dirty="0"/>
              <a:t>를 통해 연결된 기기에 경고 메시지를 보냅니다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>
                <a:hlinkClick r:id="rId5" tooltip="c:\Users\user\OneDrive\문서\GitHub\pico_project\stealth\settings\wlan\wlan.p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settings/wlan/wlan.py</a:t>
            </a:r>
            <a:endParaRPr lang="en-US" altLang="ko-KR" dirty="0"/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 err="1">
                <a:hlinkClick r:id="rId6" tooltip="c:\Users\user\OneDrive\문서\GitHub\pico_project\stealth\settings\wlan\credentials.js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credentials.json</a:t>
            </a:r>
            <a:r>
              <a:rPr lang="en-US" altLang="ko-KR" dirty="0"/>
              <a:t> </a:t>
            </a:r>
            <a:r>
              <a:rPr lang="ko-KR" altLang="en-US" dirty="0"/>
              <a:t>파일에서 </a:t>
            </a:r>
            <a:r>
              <a:rPr lang="en-US" altLang="ko-KR" dirty="0"/>
              <a:t>SSID</a:t>
            </a:r>
            <a:r>
              <a:rPr lang="ko-KR" altLang="en-US" dirty="0"/>
              <a:t>와 비밀번호를 읽어 </a:t>
            </a:r>
            <a:r>
              <a:rPr lang="en-US" altLang="ko-KR" dirty="0" err="1"/>
              <a:t>WiFi</a:t>
            </a:r>
            <a:r>
              <a:rPr lang="ko-KR" altLang="en-US" dirty="0"/>
              <a:t>에 연결합니다</a:t>
            </a:r>
            <a:r>
              <a:rPr lang="en-US" altLang="ko-KR" dirty="0"/>
              <a:t>. </a:t>
            </a:r>
            <a:r>
              <a:rPr lang="ko-KR" altLang="en-US" dirty="0"/>
              <a:t>연결 실패 시 재시도 로직이 포함되어 있습니다</a:t>
            </a:r>
            <a:r>
              <a:rPr lang="en-US" altLang="ko-KR" dirty="0"/>
              <a:t>.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1457107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E9A3A1-4254-8AE0-E1B1-A148545B5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532D241-D920-8C4E-6962-4EA6C0E5A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소프트웨어 아키텍처</a:t>
            </a:r>
          </a:p>
        </p:txBody>
      </p:sp>
      <p:sp>
        <p:nvSpPr>
          <p:cNvPr id="10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0FA031-48A9-8DB9-8838-C8C18242D52E}"/>
              </a:ext>
            </a:extLst>
          </p:cNvPr>
          <p:cNvSpPr txBox="1"/>
          <p:nvPr/>
        </p:nvSpPr>
        <p:spPr>
          <a:xfrm>
            <a:off x="838200" y="159187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C. </a:t>
            </a:r>
            <a:r>
              <a:rPr lang="ko-KR" altLang="en-US" b="1" dirty="0"/>
              <a:t>동작 시나리오 요약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b="1" dirty="0"/>
              <a:t>부팅</a:t>
            </a:r>
            <a:r>
              <a:rPr lang="en-US" altLang="ko-KR" dirty="0"/>
              <a:t>: </a:t>
            </a: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r>
              <a:rPr lang="en-US" altLang="ko-KR" dirty="0"/>
              <a:t>, BLE </a:t>
            </a:r>
            <a:r>
              <a:rPr lang="ko-KR" altLang="en-US" dirty="0"/>
              <a:t>광고 시작</a:t>
            </a:r>
            <a:r>
              <a:rPr lang="en-US" altLang="ko-KR" dirty="0"/>
              <a:t>, </a:t>
            </a:r>
            <a:r>
              <a:rPr lang="ko-KR" altLang="en-US" dirty="0"/>
              <a:t>하드웨어 초기화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Normal Mode</a:t>
            </a:r>
            <a:r>
              <a:rPr lang="en-US" altLang="ko-KR" dirty="0"/>
              <a:t>: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/>
              <a:t>LCD</a:t>
            </a:r>
            <a:r>
              <a:rPr lang="ko-KR" altLang="en-US" dirty="0"/>
              <a:t>에 </a:t>
            </a:r>
            <a:r>
              <a:rPr lang="ko-KR" altLang="en-US" dirty="0" err="1"/>
              <a:t>비트코인</a:t>
            </a:r>
            <a:r>
              <a:rPr lang="en-US" altLang="ko-KR" dirty="0"/>
              <a:t> </a:t>
            </a:r>
            <a:r>
              <a:rPr lang="ko-KR" altLang="en-US" dirty="0"/>
              <a:t>가격 표시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초음파 센서는 백그라운드에서 계속 거리 측정 중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Detection (</a:t>
            </a:r>
            <a:r>
              <a:rPr lang="ko-KR" altLang="en-US" b="1" dirty="0"/>
              <a:t>접근 감지</a:t>
            </a:r>
            <a:r>
              <a:rPr lang="en-US" altLang="ko-KR" b="1" dirty="0"/>
              <a:t>)</a:t>
            </a:r>
            <a:r>
              <a:rPr lang="en-US" altLang="ko-KR" dirty="0"/>
              <a:t>: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사람이 </a:t>
            </a:r>
            <a:r>
              <a:rPr lang="en-US" altLang="ko-KR" dirty="0"/>
              <a:t>40cm </a:t>
            </a:r>
            <a:r>
              <a:rPr lang="ko-KR" altLang="en-US" dirty="0"/>
              <a:t>이내로 접근 </a:t>
            </a:r>
            <a:r>
              <a:rPr lang="en-US" altLang="ko-KR" dirty="0"/>
              <a:t>-&gt; </a:t>
            </a:r>
            <a:r>
              <a:rPr lang="en-US" altLang="ko-KR" dirty="0" err="1"/>
              <a:t>boss_loop</a:t>
            </a:r>
            <a:r>
              <a:rPr lang="ko-KR" altLang="en-US" dirty="0"/>
              <a:t>에서 감지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 err="1"/>
              <a:t>is_boss_detected</a:t>
            </a:r>
            <a:r>
              <a:rPr lang="ko-KR" altLang="en-US" dirty="0"/>
              <a:t>가 </a:t>
            </a:r>
            <a:r>
              <a:rPr lang="en-US" altLang="ko-KR" dirty="0"/>
              <a:t>True</a:t>
            </a:r>
            <a:r>
              <a:rPr lang="ko-KR" altLang="en-US" dirty="0"/>
              <a:t>로 변경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/>
              <a:t>LCD </a:t>
            </a:r>
            <a:r>
              <a:rPr lang="ko-KR" altLang="en-US" dirty="0"/>
              <a:t>꺼짐</a:t>
            </a:r>
            <a:r>
              <a:rPr lang="en-US" altLang="ko-KR" dirty="0"/>
              <a:t>, BLE </a:t>
            </a:r>
            <a:r>
              <a:rPr lang="ko-KR" altLang="en-US" dirty="0"/>
              <a:t>알림 전송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 err="1"/>
              <a:t>stock_loop</a:t>
            </a:r>
            <a:r>
              <a:rPr lang="ko-KR" altLang="en-US" dirty="0"/>
              <a:t>는 가격 갱신을 중단하고 대기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b="1" dirty="0"/>
              <a:t>Recovery (</a:t>
            </a:r>
            <a:r>
              <a:rPr lang="ko-KR" altLang="en-US" b="1" dirty="0"/>
              <a:t>상황 종료</a:t>
            </a:r>
            <a:r>
              <a:rPr lang="en-US" altLang="ko-KR" b="1" dirty="0"/>
              <a:t>)</a:t>
            </a:r>
            <a:r>
              <a:rPr lang="en-US" altLang="ko-KR" dirty="0"/>
              <a:t>: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사람이 사라짐 </a:t>
            </a:r>
            <a:r>
              <a:rPr lang="en-US" altLang="ko-KR" dirty="0"/>
              <a:t>-&gt; </a:t>
            </a:r>
            <a:r>
              <a:rPr lang="ko-KR" altLang="en-US" dirty="0"/>
              <a:t>일정 시간 후 </a:t>
            </a:r>
            <a:r>
              <a:rPr lang="en-US" altLang="ko-KR" dirty="0" err="1"/>
              <a:t>is_boss_detected</a:t>
            </a:r>
            <a:r>
              <a:rPr lang="ko-KR" altLang="en-US" dirty="0"/>
              <a:t>가 </a:t>
            </a:r>
            <a:r>
              <a:rPr lang="en-US" altLang="ko-KR" dirty="0"/>
              <a:t>False</a:t>
            </a:r>
            <a:r>
              <a:rPr lang="ko-KR" altLang="en-US" dirty="0"/>
              <a:t>로 변경</a:t>
            </a:r>
            <a:r>
              <a:rPr lang="en-US" altLang="ko-KR" dirty="0"/>
              <a:t>.</a:t>
            </a:r>
          </a:p>
          <a:p>
            <a:pPr marL="742950" lvl="1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/>
              <a:t>LCD</a:t>
            </a:r>
            <a:r>
              <a:rPr lang="ko-KR" altLang="en-US" dirty="0"/>
              <a:t>에 </a:t>
            </a:r>
            <a:r>
              <a:rPr lang="en-US" altLang="ko-KR" dirty="0"/>
              <a:t>"Safe.. Loading.." </a:t>
            </a:r>
            <a:r>
              <a:rPr lang="ko-KR" altLang="en-US" dirty="0"/>
              <a:t>표시 후 다시 가격 표시 재개</a:t>
            </a:r>
            <a:r>
              <a:rPr lang="en-US" altLang="ko-KR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1693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AA9D2-6B12-6D2E-BB33-308A8AF99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아쉬운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BE2E1F-5EFC-F20D-919E-4F8FC0728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원래 계획은 </a:t>
            </a:r>
            <a:r>
              <a:rPr lang="ko-KR" altLang="en-US" dirty="0" err="1"/>
              <a:t>부저</a:t>
            </a:r>
            <a:r>
              <a:rPr lang="ko-KR" altLang="en-US" dirty="0"/>
              <a:t> 등의 </a:t>
            </a:r>
            <a:r>
              <a:rPr lang="ko-KR" altLang="en-US" dirty="0" err="1"/>
              <a:t>엑추에이터를</a:t>
            </a:r>
            <a:r>
              <a:rPr lang="ko-KR" altLang="en-US" dirty="0"/>
              <a:t> 통해서 추가적으로 </a:t>
            </a:r>
            <a:r>
              <a:rPr lang="en-US" altLang="ko-KR" dirty="0"/>
              <a:t>Boss Detected </a:t>
            </a:r>
            <a:r>
              <a:rPr lang="ko-KR" altLang="en-US" dirty="0"/>
              <a:t>됐을 때 알려주려 했음</a:t>
            </a:r>
            <a:endParaRPr lang="en-US" altLang="ko-KR" dirty="0"/>
          </a:p>
          <a:p>
            <a:r>
              <a:rPr lang="en-US" altLang="ko-KR" dirty="0"/>
              <a:t>-&gt; BLE</a:t>
            </a:r>
            <a:r>
              <a:rPr lang="ko-KR" altLang="en-US" dirty="0"/>
              <a:t> 연결로 </a:t>
            </a:r>
            <a:r>
              <a:rPr lang="ko-KR" altLang="en-US" dirty="0" err="1"/>
              <a:t>사용자앱</a:t>
            </a:r>
            <a:r>
              <a:rPr lang="ko-KR" altLang="en-US" dirty="0"/>
              <a:t> 만들어서 알림으로 변경</a:t>
            </a:r>
            <a:endParaRPr lang="en-US" altLang="ko-KR" dirty="0"/>
          </a:p>
          <a:p>
            <a:r>
              <a:rPr lang="en-US" altLang="ko-KR" dirty="0"/>
              <a:t>-&gt; BLE </a:t>
            </a:r>
            <a:r>
              <a:rPr lang="ko-KR" altLang="en-US" dirty="0"/>
              <a:t>앱 오픈소스 </a:t>
            </a:r>
            <a:r>
              <a:rPr lang="en-US" altLang="ko-KR" dirty="0"/>
              <a:t>(</a:t>
            </a:r>
            <a:r>
              <a:rPr lang="en-US" altLang="ko-KR" dirty="0">
                <a:hlinkClick r:id="rId2"/>
              </a:rPr>
              <a:t>https://github.com/NordicSemiconductor/Android-nRF-Connect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-&gt; </a:t>
            </a:r>
            <a:r>
              <a:rPr lang="ko-KR" altLang="en-US" dirty="0"/>
              <a:t>개발시간 부족으로 커스터마이징까지 못 갔음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센서 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비용 문제로 키트에 있는 초음파 센서 사용</a:t>
            </a:r>
            <a:endParaRPr lang="en-US" altLang="ko-KR" dirty="0"/>
          </a:p>
          <a:p>
            <a:r>
              <a:rPr lang="ko-KR" altLang="en-US" dirty="0"/>
              <a:t>레이더</a:t>
            </a:r>
          </a:p>
        </p:txBody>
      </p:sp>
    </p:spTree>
    <p:extLst>
      <p:ext uri="{BB962C8B-B14F-4D97-AF65-F5344CB8AC3E}">
        <p14:creationId xmlns:p14="http://schemas.microsoft.com/office/powerpoint/2010/main" val="2063052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4A267-55A1-BA7E-48B5-31E51151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동작</a:t>
            </a:r>
          </a:p>
        </p:txBody>
      </p:sp>
      <p:pic>
        <p:nvPicPr>
          <p:cNvPr id="5" name="내용 개체 틀 4" descr="전자제품, 전자 공학, 전기 배선, 전자 기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DAF162C-77C9-DF6B-676D-17801DFA4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75435" y="2945793"/>
            <a:ext cx="3732504" cy="2799377"/>
          </a:xfrm>
        </p:spPr>
      </p:pic>
      <p:pic>
        <p:nvPicPr>
          <p:cNvPr id="7" name="그림 6" descr="전자제품, 텍스트, 전자 기기, 정보기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BE97529-C4D8-B0AB-5C6A-19FC6B904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3206" y="2945793"/>
            <a:ext cx="3732503" cy="2799377"/>
          </a:xfrm>
          <a:prstGeom prst="rect">
            <a:avLst/>
          </a:prstGeom>
        </p:spPr>
      </p:pic>
      <p:pic>
        <p:nvPicPr>
          <p:cNvPr id="9" name="그림 8" descr="전자제품, 전자 공학, 전자 기기, 기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8104922-0488-5D53-F468-8D3D345DC2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016291" y="2945793"/>
            <a:ext cx="3732503" cy="27993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ED7B60-FD11-BDCA-00EC-0FAD1197F9F0}"/>
              </a:ext>
            </a:extLst>
          </p:cNvPr>
          <p:cNvSpPr txBox="1"/>
          <p:nvPr/>
        </p:nvSpPr>
        <p:spPr>
          <a:xfrm>
            <a:off x="1684169" y="2003612"/>
            <a:ext cx="1250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평상 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1FBB83-E7EB-B9D3-981D-137FC465A492}"/>
              </a:ext>
            </a:extLst>
          </p:cNvPr>
          <p:cNvSpPr txBox="1"/>
          <p:nvPr/>
        </p:nvSpPr>
        <p:spPr>
          <a:xfrm>
            <a:off x="4949711" y="2003612"/>
            <a:ext cx="218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Boss Detected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6EC27-6170-6B00-633E-CA1B381337DF}"/>
              </a:ext>
            </a:extLst>
          </p:cNvPr>
          <p:cNvSpPr txBox="1"/>
          <p:nvPr/>
        </p:nvSpPr>
        <p:spPr>
          <a:xfrm>
            <a:off x="8790565" y="2003612"/>
            <a:ext cx="218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Recover</a:t>
            </a:r>
            <a:endParaRPr lang="ko-KR" altLang="en-US" dirty="0"/>
          </a:p>
        </p:txBody>
      </p:sp>
      <p:pic>
        <p:nvPicPr>
          <p:cNvPr id="14" name="그림 13" descr="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BC31B24-4751-5B73-5E2D-FC93D60641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217" y="2479230"/>
            <a:ext cx="1775012" cy="373250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A11574-F530-842B-E9D5-88DE06F59B73}"/>
              </a:ext>
            </a:extLst>
          </p:cNvPr>
          <p:cNvSpPr/>
          <p:nvPr/>
        </p:nvSpPr>
        <p:spPr>
          <a:xfrm>
            <a:off x="6599218" y="4345481"/>
            <a:ext cx="1775012" cy="897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809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555</Words>
  <Application>Microsoft Office PowerPoint</Application>
  <PresentationFormat>와이드스크린</PresentationFormat>
  <Paragraphs>69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회로 구성</vt:lpstr>
      <vt:lpstr>1. 하드웨어 구성</vt:lpstr>
      <vt:lpstr>소프트웨어 아키텍처</vt:lpstr>
      <vt:lpstr>소프트웨어 아키텍처</vt:lpstr>
      <vt:lpstr>소프트웨어 아키텍처</vt:lpstr>
      <vt:lpstr>아쉬운 점</vt:lpstr>
      <vt:lpstr>동작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유훈 이</dc:creator>
  <cp:lastModifiedBy>유훈 이</cp:lastModifiedBy>
  <cp:revision>1</cp:revision>
  <dcterms:created xsi:type="dcterms:W3CDTF">2025-12-10T13:11:04Z</dcterms:created>
  <dcterms:modified xsi:type="dcterms:W3CDTF">2025-12-13T07:24:25Z</dcterms:modified>
</cp:coreProperties>
</file>

<file path=docProps/thumbnail.jpeg>
</file>